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93" r:id="rId3"/>
    <p:sldId id="262" r:id="rId4"/>
    <p:sldId id="261" r:id="rId5"/>
    <p:sldId id="258" r:id="rId6"/>
    <p:sldId id="287" r:id="rId7"/>
    <p:sldId id="259" r:id="rId8"/>
    <p:sldId id="263" r:id="rId9"/>
    <p:sldId id="264" r:id="rId10"/>
    <p:sldId id="265" r:id="rId11"/>
    <p:sldId id="269" r:id="rId12"/>
    <p:sldId id="292" r:id="rId13"/>
    <p:sldId id="266" r:id="rId14"/>
    <p:sldId id="270" r:id="rId15"/>
    <p:sldId id="291" r:id="rId16"/>
    <p:sldId id="271" r:id="rId17"/>
    <p:sldId id="272" r:id="rId18"/>
    <p:sldId id="290" r:id="rId19"/>
    <p:sldId id="273" r:id="rId20"/>
    <p:sldId id="274" r:id="rId21"/>
    <p:sldId id="282" r:id="rId22"/>
    <p:sldId id="283" r:id="rId23"/>
    <p:sldId id="284" r:id="rId24"/>
    <p:sldId id="275" r:id="rId25"/>
    <p:sldId id="276" r:id="rId26"/>
    <p:sldId id="289" r:id="rId27"/>
    <p:sldId id="277" r:id="rId28"/>
    <p:sldId id="278" r:id="rId29"/>
    <p:sldId id="280" r:id="rId30"/>
    <p:sldId id="281" r:id="rId31"/>
    <p:sldId id="288" r:id="rId32"/>
    <p:sldId id="28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5E1"/>
    <a:srgbClr val="FDB9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5"/>
    <p:restoredTop sz="94762"/>
  </p:normalViewPr>
  <p:slideViewPr>
    <p:cSldViewPr snapToGrid="0" snapToObjects="1">
      <p:cViewPr varScale="1">
        <p:scale>
          <a:sx n="121" d="100"/>
          <a:sy n="121" d="100"/>
        </p:scale>
        <p:origin x="872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64DA1-9787-E942-B9A5-718DF615E3F6}" type="datetimeFigureOut">
              <a:rPr lang="en-US" smtClean="0"/>
              <a:t>5/6/22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EFBFE-73DF-434D-897A-A859BB241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51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EFBFE-73DF-434D-897A-A859BB241C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40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EFBFE-73DF-434D-897A-A859BB241C8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9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EFBFE-73DF-434D-897A-A859BB241C8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83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EFBFE-73DF-434D-897A-A859BB241C8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98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16509-29B7-604D-8DCA-031DC80A59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8BD6F4-EAB6-364E-89CA-B3D101FB9B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63280-D371-CD49-89F9-93087EA6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6BDD-5734-854B-A884-1409D06467B8}" type="datetimeFigureOut">
              <a:rPr lang="en-US" smtClean="0"/>
              <a:t>5/6/22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020B9-06DA-854B-8B1A-A3F543217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1DE6A-EEDC-CA42-8D4D-45A6A1AD3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89213-B579-0540-B3E7-1A839523D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4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EF0C8-4F05-8E48-9C53-1F08E2152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C9521F-A466-B14C-A097-677DA8AE9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BA683-FC8B-DA41-AFC7-C12D1EF13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6BDD-5734-854B-A884-1409D06467B8}" type="datetimeFigureOut">
              <a:rPr lang="en-US" smtClean="0"/>
              <a:t>5/6/22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D5A57-C772-9340-88D4-29EC8FD82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527F4F-DE2E-614E-914B-7081E8F40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89213-B579-0540-B3E7-1A839523D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81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178F3F-FE26-3C48-BCB3-E97E39FFAE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9D8B43-468E-8741-AB1B-181D13C9C6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19140-2F2B-FC4D-AF01-693FDC6B7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6BDD-5734-854B-A884-1409D06467B8}" type="datetimeFigureOut">
              <a:rPr lang="en-US" smtClean="0"/>
              <a:t>5/6/22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BE2753-E527-1F4F-9EB5-3BF7D5524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DDE6C-2BD0-DB40-B1DA-43A7515CF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89213-B579-0540-B3E7-1A839523D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11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A50BC-6D95-9147-B451-2A854C8DC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B4427-C908-A346-939A-66E0A7527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11454-4340-284D-9480-25019010B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6BDD-5734-854B-A884-1409D06467B8}" type="datetimeFigureOut">
              <a:rPr lang="en-US" smtClean="0"/>
              <a:t>5/6/22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A058A-49DF-BF42-A45F-1A83E2853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FEC0D-F96E-C047-9BB8-9319692B0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89213-B579-0540-B3E7-1A839523D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35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7ED57-D3A0-E34B-9DAF-15D49FCBD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AA6C86-55AF-5647-BC27-9C40F4FA6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C0354-10D0-6A4B-B87F-17A908102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6BDD-5734-854B-A884-1409D06467B8}" type="datetimeFigureOut">
              <a:rPr lang="en-US" smtClean="0"/>
              <a:t>5/6/22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EF59E-363A-1B4A-9E24-B98716BCC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BE398-A8CA-5B4D-BDFE-A7B13CCBA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89213-B579-0540-B3E7-1A839523D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411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D359A-F109-4741-819B-109B41E25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6AE7E-98B0-3E4C-8221-AB91D4AC40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73B617-11F3-AB4D-AC07-AEFB46728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498A26-3D0A-8B42-98C4-87862327C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6BDD-5734-854B-A884-1409D06467B8}" type="datetimeFigureOut">
              <a:rPr lang="en-US" smtClean="0"/>
              <a:t>5/6/22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A55311-953B-3948-9571-2B15BB1D4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BB0B2B-33AF-624F-86E7-189BC97FD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89213-B579-0540-B3E7-1A839523D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25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459C0-41F9-BF4F-8E56-D899E5ACC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36EF3-8DCF-9245-B573-D6249D3C8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8BF21F-F202-1146-A88B-0988A7DCCC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60C918-A58F-A94F-B879-EC6913B0A2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792C0D-4693-E34E-AC35-140A4455EF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37E88E-9714-B64F-A0EF-CF72A96F0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6BDD-5734-854B-A884-1409D06467B8}" type="datetimeFigureOut">
              <a:rPr lang="en-US" smtClean="0"/>
              <a:t>5/6/22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D8842D-D859-334B-B42C-A19F6F527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5E83A6-BFF6-1D40-B4B2-122534E24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89213-B579-0540-B3E7-1A839523D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59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79F36-1046-D748-B51D-7FACB5E9C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5EE6E6-E08B-324A-A25F-6D976B1D2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6BDD-5734-854B-A884-1409D06467B8}" type="datetimeFigureOut">
              <a:rPr lang="en-US" smtClean="0"/>
              <a:t>5/6/22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C39BC2-FD2B-1748-81F9-1B0A0E4A5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C5E636-5D38-D848-9BA9-49429BE74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89213-B579-0540-B3E7-1A839523D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12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523189-5C40-8A4A-80C6-5BEDBC2C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6BDD-5734-854B-A884-1409D06467B8}" type="datetimeFigureOut">
              <a:rPr lang="en-US" smtClean="0"/>
              <a:t>5/6/22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06DA6C-EEC3-9B48-8D44-2E42798D4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F26E89-7C4C-F64B-AFCD-F5237C9C7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89213-B579-0540-B3E7-1A839523D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72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E8FAC-7B12-9F41-A4E4-97914FE37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32F1E-2D0C-F848-9F4B-3F76364E3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E6206A-3142-FB44-ADB8-C46A8DF95B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FBEF4-E4A5-DC4E-AC5D-9A11CB5FF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6BDD-5734-854B-A884-1409D06467B8}" type="datetimeFigureOut">
              <a:rPr lang="en-US" smtClean="0"/>
              <a:t>5/6/22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604D6-A142-EF43-88F9-25BBEC95C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51E055-E1F3-1046-99DD-BFB034023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89213-B579-0540-B3E7-1A839523D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343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F92FD-1ADB-D348-8D10-66B95F458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0BC5C4-3719-1446-957E-E67F2D803A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ABF598-3805-5D4F-921E-F5B41637FD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20EA4F-009B-DF4E-B4E5-BD2A2D2AE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6BDD-5734-854B-A884-1409D06467B8}" type="datetimeFigureOut">
              <a:rPr lang="en-US" smtClean="0"/>
              <a:t>5/6/22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FF92DD-37D6-4442-916A-9AB7A5CC2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C16450-454C-9E43-AD62-947C97FDD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89213-B579-0540-B3E7-1A839523D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531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E35AC0-ADCA-AE46-97DA-943122847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F3689F-4710-4948-A314-FD4FC8904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3D376-8B00-8344-B0BD-78576B95C1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E6BDD-5734-854B-A884-1409D06467B8}" type="datetimeFigureOut">
              <a:rPr lang="en-US" smtClean="0"/>
              <a:t>5/6/22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650A0-6B31-E04E-B09D-7BC8200334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1D332-C639-DD4D-B77E-7F55E8AA8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89213-B579-0540-B3E7-1A839523D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16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dOJuZMkpPPI?feature=oembed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PM0KtKt-r_k?feature=oembed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_W7BfqljZMM?feature=oembed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1OVQ63MgwE?feature=oembed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O7gJ6VLXDAc?feature=oembed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DCkmC804b8?feature=oembed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1922410-CA0B-744B-9023-A2E678F2C2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06" t="-601" r="36633" b="16367"/>
          <a:stretch/>
        </p:blipFill>
        <p:spPr>
          <a:xfrm>
            <a:off x="0" y="0"/>
            <a:ext cx="4980194" cy="4713647"/>
          </a:xfrm>
          <a:prstGeom prst="rect">
            <a:avLst/>
          </a:prstGeom>
        </p:spPr>
      </p:pic>
      <p:pic>
        <p:nvPicPr>
          <p:cNvPr id="16" name="Picture 1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0417B8F-3EF8-354F-8304-CE0E457C5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89" y="5503652"/>
            <a:ext cx="2420549" cy="977945"/>
          </a:xfrm>
          <a:prstGeom prst="rect">
            <a:avLst/>
          </a:prstGeom>
        </p:spPr>
      </p:pic>
      <p:pic>
        <p:nvPicPr>
          <p:cNvPr id="14" name="Picture 13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DFF38E7E-FA26-4C40-B9A7-D9267BB67C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 rot="1417698">
            <a:off x="4073558" y="-5236889"/>
            <a:ext cx="7814312" cy="6871998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B4B5DC52-EB09-5E43-9B2B-2253FCFC25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6932"/>
          <a:stretch/>
        </p:blipFill>
        <p:spPr>
          <a:xfrm>
            <a:off x="4628253" y="1059772"/>
            <a:ext cx="6630682" cy="40457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B389C-424C-E34B-A2BE-460C519DB1E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813054" y="5120693"/>
            <a:ext cx="5325142" cy="132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3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3000"/>
    </mc:Choice>
    <mc:Fallback xmlns="">
      <p:transition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46380DF0-0F17-6E41-94BA-4255137CD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1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push dir="u"/>
      </p:transition>
    </mc:Choice>
    <mc:Fallback xmlns="">
      <p:transition spd="slow" advClick="0" advTm="10000"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67D5A4-9FB3-5D42-88FB-7379717557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870CB9C9-F3BD-5D4C-A096-F5BD149FF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116" y="1916430"/>
            <a:ext cx="43053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47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Kurt Fearnley">
            <a:hlinkClick r:id="" action="ppaction://media"/>
            <a:extLst>
              <a:ext uri="{FF2B5EF4-FFF2-40B4-BE49-F238E27FC236}">
                <a16:creationId xmlns:a16="http://schemas.microsoft.com/office/drawing/2014/main" id="{D08AABCB-69BE-8F47-9664-D886AC30466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93951" y="-65575"/>
            <a:ext cx="12324588" cy="696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618382"/>
      </p:ext>
    </p:extLst>
  </p:cSld>
  <p:clrMapOvr>
    <a:masterClrMapping/>
  </p:clrMapOvr>
  <p:transition spd="med" advClick="0" advTm="12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33D08A-9A70-3C41-86FF-8BAA7B61B8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1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Click="0" advTm="10000">
        <p:pull/>
      </p:transition>
    </mc:Choice>
    <mc:Fallback xmlns="">
      <p:transition spd="slow" advClick="0" advTm="10000">
        <p:pull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CD876079-8B3B-0B47-B643-BA78A51DA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0D649B2A-D0EE-734B-8254-42D42FEF6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528" y="1211761"/>
            <a:ext cx="43434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5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Deborah Mailman">
            <a:hlinkClick r:id="" action="ppaction://media"/>
            <a:extLst>
              <a:ext uri="{FF2B5EF4-FFF2-40B4-BE49-F238E27FC236}">
                <a16:creationId xmlns:a16="http://schemas.microsoft.com/office/drawing/2014/main" id="{2D6DA109-F00D-3F4A-9B54-4B25C2BB16B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3"/>
          <a:srcRect/>
          <a:stretch/>
        </p:blipFill>
        <p:spPr>
          <a:xfrm>
            <a:off x="-12879" y="-32219"/>
            <a:ext cx="12234930" cy="691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85956"/>
      </p:ext>
    </p:extLst>
  </p:cSld>
  <p:clrMapOvr>
    <a:masterClrMapping/>
  </p:clrMapOvr>
  <p:transition spd="med" advClick="0" advTm="1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58E8558-ED00-0D42-8064-5DDD45729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9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wipe/>
      </p:transition>
    </mc:Choice>
    <mc:Fallback xmlns="">
      <p:transition spd="slow" advClick="0" advTm="8000">
        <p:wip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4F4E02-77CF-BD44-9387-34485B070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45AACC-0133-A149-8BB3-82265A850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24700" y="1771868"/>
            <a:ext cx="4343400" cy="433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8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Craig Reucassel">
            <a:hlinkClick r:id="" action="ppaction://media"/>
            <a:extLst>
              <a:ext uri="{FF2B5EF4-FFF2-40B4-BE49-F238E27FC236}">
                <a16:creationId xmlns:a16="http://schemas.microsoft.com/office/drawing/2014/main" id="{91C2361F-929C-EC4C-90D7-6ED20E704D4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25758" y="-29793"/>
            <a:ext cx="12247770" cy="691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86768"/>
      </p:ext>
    </p:extLst>
  </p:cSld>
  <p:clrMapOvr>
    <a:masterClrMapping/>
  </p:clrMapOvr>
  <p:transition spd="med" advClick="0" advTm="1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EAF06BE-6D15-274E-BBAD-F38A12E27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2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11599684-A99B-5E40-B736-F82798759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76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A84900-5C5F-FE41-AF20-A442FDFFB1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7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push dir="u"/>
      </p:transition>
    </mc:Choice>
    <mc:Fallback xmlns="">
      <p:transition spd="slow" advClick="0" advTm="8000">
        <p:push dir="u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9CC687-0BFC-0F4B-B949-FED86EEBEC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38485"/>
      </p:ext>
    </p:extLst>
  </p:cSld>
  <p:clrMapOvr>
    <a:masterClrMapping/>
  </p:clrMapOvr>
  <p:transition spd="med" advClick="0" advTm="8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A23751-21B9-314A-A939-696F45BE20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0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pull/>
      </p:transition>
    </mc:Choice>
    <mc:Fallback xmlns="">
      <p:transition spd="slow" advClick="0" advTm="8000">
        <p:pull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F11C92-98A6-954A-AF72-32B245E2BE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2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pull/>
      </p:transition>
    </mc:Choice>
    <mc:Fallback xmlns="">
      <p:transition spd="slow" advClick="0" advTm="8000">
        <p:pull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96BD5AC6-B6B9-BD4F-840A-3EDF5683D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24750"/>
      </p:ext>
    </p:extLst>
  </p:cSld>
  <p:clrMapOvr>
    <a:masterClrMapping/>
  </p:clrMapOvr>
  <p:transition spd="med" advClick="0" advTm="8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20F07DE3-4506-2F4C-81D2-ABF99E00F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erson smiling in front of a bookshelf&#10;&#10;Description automatically generated">
            <a:extLst>
              <a:ext uri="{FF2B5EF4-FFF2-40B4-BE49-F238E27FC236}">
                <a16:creationId xmlns:a16="http://schemas.microsoft.com/office/drawing/2014/main" id="{29467EEE-8E5A-D74E-9908-1ECAB88A4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298" y="1957795"/>
            <a:ext cx="44577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3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Juanita Phillips">
            <a:hlinkClick r:id="" action="ppaction://media"/>
            <a:extLst>
              <a:ext uri="{FF2B5EF4-FFF2-40B4-BE49-F238E27FC236}">
                <a16:creationId xmlns:a16="http://schemas.microsoft.com/office/drawing/2014/main" id="{A75BD1BE-2326-B54E-8503-D18F26C436C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30050" y="-31006"/>
            <a:ext cx="12247808" cy="692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46368"/>
      </p:ext>
    </p:extLst>
  </p:cSld>
  <p:clrMapOvr>
    <a:masterClrMapping/>
  </p:clrMapOvr>
  <p:transition spd="med" advClick="0" advTm="1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CB1888-D41B-4F4E-AF56-16F7BFD661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37682"/>
      </p:ext>
    </p:extLst>
  </p:cSld>
  <p:clrMapOvr>
    <a:masterClrMapping/>
  </p:clrMapOvr>
  <p:transition spd="slow" advClick="0" advTm="8000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53A3D6-EF4E-7D46-91B1-46AA039980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25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6B3532-2CD8-4A4A-A0EC-8DA67CBECF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7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pull/>
      </p:transition>
    </mc:Choice>
    <mc:Fallback xmlns="">
      <p:transition spd="slow" advClick="0" advTm="6000">
        <p:pull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C4F2DE-1CDE-1840-A1C1-4E49546383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3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push dir="u"/>
      </p:transition>
    </mc:Choice>
    <mc:Fallback xmlns="">
      <p:transition spd="slow" advClick="0" advTm="8000">
        <p:push dir="u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22FCE806-1CB3-1147-9456-0863FB2BA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3BC54B5C-115E-7A4C-9261-92BD163A2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115" y="1159510"/>
            <a:ext cx="43561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2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Hon Michael Kirby">
            <a:hlinkClick r:id="" action="ppaction://media"/>
            <a:extLst>
              <a:ext uri="{FF2B5EF4-FFF2-40B4-BE49-F238E27FC236}">
                <a16:creationId xmlns:a16="http://schemas.microsoft.com/office/drawing/2014/main" id="{207DB922-55B3-D348-A8C4-50B9A08DD2B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8616" y="-25758"/>
            <a:ext cx="12240629" cy="691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2273"/>
      </p:ext>
    </p:extLst>
  </p:cSld>
  <p:clrMapOvr>
    <a:masterClrMapping/>
  </p:clrMapOvr>
  <p:transition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4CD146-96CE-A446-979A-D5A008D719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4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000">
        <p:pull/>
      </p:transition>
    </mc:Choice>
    <mc:Fallback xmlns="">
      <p:transition spd="slow" advClick="0" advTm="8000">
        <p:pull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8873DD-FC76-FB4B-B7DE-22853B66D8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2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5E118F-9686-3342-AC13-D2A2D169B1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erson smiling in front of a bookshelf&#10;&#10;Description automatically generated">
            <a:extLst>
              <a:ext uri="{FF2B5EF4-FFF2-40B4-BE49-F238E27FC236}">
                <a16:creationId xmlns:a16="http://schemas.microsoft.com/office/drawing/2014/main" id="{BE2FAD2A-AB46-3F43-A1FA-F3D7A533E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065" y="713946"/>
            <a:ext cx="43180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5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Prof Larrisa Behrendt">
            <a:hlinkClick r:id="" action="ppaction://media"/>
            <a:extLst>
              <a:ext uri="{FF2B5EF4-FFF2-40B4-BE49-F238E27FC236}">
                <a16:creationId xmlns:a16="http://schemas.microsoft.com/office/drawing/2014/main" id="{2C9AB19B-1C44-914A-8367-6C688C02D7C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3">
            <a:lum/>
          </a:blip>
          <a:srcRect l="351" t="772" r="-345" b="-772"/>
          <a:stretch/>
        </p:blipFill>
        <p:spPr>
          <a:xfrm>
            <a:off x="-99099" y="-71438"/>
            <a:ext cx="12390198" cy="700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0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">
        <p:fade/>
      </p:transition>
    </mc:Choice>
    <mc:Fallback xmlns=""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9305DA-4E04-E341-8BD6-3730E7B5CD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6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wipe/>
      </p:transition>
    </mc:Choice>
    <mc:Fallback xmlns="">
      <p:transition spd="slow" advClick="0" advTm="10000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99C2E17F-F04A-FE4F-ABAA-53FCA566C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erson holding a certificate&#10;&#10;Description automatically generated with low confidence">
            <a:extLst>
              <a:ext uri="{FF2B5EF4-FFF2-40B4-BE49-F238E27FC236}">
                <a16:creationId xmlns:a16="http://schemas.microsoft.com/office/drawing/2014/main" id="{18ABFC65-EC9F-3C4F-BD45-B475F9DD7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527" y="949273"/>
            <a:ext cx="3428141" cy="5999247"/>
          </a:xfrm>
          <a:prstGeom prst="rect">
            <a:avLst/>
          </a:prstGeom>
        </p:spPr>
      </p:pic>
      <p:pic>
        <p:nvPicPr>
          <p:cNvPr id="9" name="Picture 8" descr="A person holding a certificate&#10;&#10;Description automatically generated with medium confidence">
            <a:extLst>
              <a:ext uri="{FF2B5EF4-FFF2-40B4-BE49-F238E27FC236}">
                <a16:creationId xmlns:a16="http://schemas.microsoft.com/office/drawing/2014/main" id="{235A0932-51DE-2C40-91C4-9A011ED8E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7786" y="737139"/>
            <a:ext cx="3847809" cy="722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1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wipe/>
      </p:transition>
    </mc:Choice>
    <mc:Fallback xmlns="">
      <p:transition spd="slow" advClick="0" advTm="8000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8162C6B-D7E7-E145-A7EA-BE6F1C70E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erson holding a certificate&#10;&#10;Description automatically generated with medium confidence">
            <a:extLst>
              <a:ext uri="{FF2B5EF4-FFF2-40B4-BE49-F238E27FC236}">
                <a16:creationId xmlns:a16="http://schemas.microsoft.com/office/drawing/2014/main" id="{50A27C05-4189-EE4B-B1CD-8C6D4C620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601" y="599622"/>
            <a:ext cx="3606236" cy="666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35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>
        <p:wipe/>
      </p:transition>
    </mc:Choice>
    <mc:Fallback xmlns="">
      <p:transition spd="slow" advClick="0" advTm="8000">
        <p:wip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DB5B2FAB7E6448A981C85A5B352D34" ma:contentTypeVersion="14" ma:contentTypeDescription="Create a new document." ma:contentTypeScope="" ma:versionID="65fa27f332f4d058b45f0a0c91734768">
  <xsd:schema xmlns:xsd="http://www.w3.org/2001/XMLSchema" xmlns:xs="http://www.w3.org/2001/XMLSchema" xmlns:p="http://schemas.microsoft.com/office/2006/metadata/properties" xmlns:ns2="b0e2ff45-4e66-4a63-b313-926647d412ec" xmlns:ns3="cab1acb3-1a31-4197-b572-18e6f2e95d35" targetNamespace="http://schemas.microsoft.com/office/2006/metadata/properties" ma:root="true" ma:fieldsID="a55bbe1a4ae8951c0ebeacf25659bb48" ns2:_="" ns3:_="">
    <xsd:import namespace="b0e2ff45-4e66-4a63-b313-926647d412ec"/>
    <xsd:import namespace="cab1acb3-1a31-4197-b572-18e6f2e95d3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_Flow_SignoffStatu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e2ff45-4e66-4a63-b313-926647d412e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b1acb3-1a31-4197-b572-18e6f2e95d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cab1acb3-1a31-4197-b572-18e6f2e95d35" xsi:nil="true"/>
  </documentManagement>
</p:properties>
</file>

<file path=customXml/itemProps1.xml><?xml version="1.0" encoding="utf-8"?>
<ds:datastoreItem xmlns:ds="http://schemas.openxmlformats.org/officeDocument/2006/customXml" ds:itemID="{D57249F5-492C-4F3D-BEF7-A71901E64CEB}"/>
</file>

<file path=customXml/itemProps2.xml><?xml version="1.0" encoding="utf-8"?>
<ds:datastoreItem xmlns:ds="http://schemas.openxmlformats.org/officeDocument/2006/customXml" ds:itemID="{8230789F-9397-4264-8951-9382375EE651}"/>
</file>

<file path=customXml/itemProps3.xml><?xml version="1.0" encoding="utf-8"?>
<ds:datastoreItem xmlns:ds="http://schemas.openxmlformats.org/officeDocument/2006/customXml" ds:itemID="{3C87C7A3-26E9-4631-8353-E20DCD08AB6A}"/>
</file>

<file path=docProps/app.xml><?xml version="1.0" encoding="utf-8"?>
<Properties xmlns="http://schemas.openxmlformats.org/officeDocument/2006/extended-properties" xmlns:vt="http://schemas.openxmlformats.org/officeDocument/2006/docPropsVTypes">
  <TotalTime>8176</TotalTime>
  <Words>4</Words>
  <Application>Microsoft Macintosh PowerPoint</Application>
  <PresentationFormat>Widescreen</PresentationFormat>
  <Paragraphs>4</Paragraphs>
  <Slides>32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Marisa Murray</dc:creator>
  <cp:lastModifiedBy>Marisa Murray</cp:lastModifiedBy>
  <cp:revision>29</cp:revision>
  <dcterms:created xsi:type="dcterms:W3CDTF">2022-03-22T09:34:49Z</dcterms:created>
  <dcterms:modified xsi:type="dcterms:W3CDTF">2022-05-05T22:06:00Z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0x0101005DDB5B2FAB7E6448A981C85A5B352D34</vt:lpwstr>
  </property>
</Properties>
</file>